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</p:sldIdLst>
  <p:sldSz cx="12192000" cy="6858000"/>
  <p:notesSz cx="7102475" cy="93694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3A12-2FD5-4241-AB73-9B843271A258}" type="datetimeFigureOut">
              <a:rPr lang="fr-CA" smtClean="0"/>
              <a:t>2018-05-22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CF37-2DBA-471A-9A3C-738347A7E9D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0880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3A12-2FD5-4241-AB73-9B843271A258}" type="datetimeFigureOut">
              <a:rPr lang="fr-CA" smtClean="0"/>
              <a:t>2018-05-22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CF37-2DBA-471A-9A3C-738347A7E9D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980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3A12-2FD5-4241-AB73-9B843271A258}" type="datetimeFigureOut">
              <a:rPr lang="fr-CA" smtClean="0"/>
              <a:t>2018-05-22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CF37-2DBA-471A-9A3C-738347A7E9DB}" type="slidenum">
              <a:rPr lang="fr-CA" smtClean="0"/>
              <a:t>‹N°›</a:t>
            </a:fld>
            <a:endParaRPr lang="fr-C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9388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3A12-2FD5-4241-AB73-9B843271A258}" type="datetimeFigureOut">
              <a:rPr lang="fr-CA" smtClean="0"/>
              <a:t>2018-05-22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CF37-2DBA-471A-9A3C-738347A7E9D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33964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3A12-2FD5-4241-AB73-9B843271A258}" type="datetimeFigureOut">
              <a:rPr lang="fr-CA" smtClean="0"/>
              <a:t>2018-05-22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CF37-2DBA-471A-9A3C-738347A7E9DB}" type="slidenum">
              <a:rPr lang="fr-CA" smtClean="0"/>
              <a:t>‹N°›</a:t>
            </a:fld>
            <a:endParaRPr lang="fr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0795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3A12-2FD5-4241-AB73-9B843271A258}" type="datetimeFigureOut">
              <a:rPr lang="fr-CA" smtClean="0"/>
              <a:t>2018-05-22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CF37-2DBA-471A-9A3C-738347A7E9D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206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3A12-2FD5-4241-AB73-9B843271A258}" type="datetimeFigureOut">
              <a:rPr lang="fr-CA" smtClean="0"/>
              <a:t>2018-05-22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CF37-2DBA-471A-9A3C-738347A7E9D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9264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3A12-2FD5-4241-AB73-9B843271A258}" type="datetimeFigureOut">
              <a:rPr lang="fr-CA" smtClean="0"/>
              <a:t>2018-05-22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CF37-2DBA-471A-9A3C-738347A7E9D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5784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3A12-2FD5-4241-AB73-9B843271A258}" type="datetimeFigureOut">
              <a:rPr lang="fr-CA" smtClean="0"/>
              <a:t>2018-05-22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CF37-2DBA-471A-9A3C-738347A7E9D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7290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3A12-2FD5-4241-AB73-9B843271A258}" type="datetimeFigureOut">
              <a:rPr lang="fr-CA" smtClean="0"/>
              <a:t>2018-05-22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CF37-2DBA-471A-9A3C-738347A7E9D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7174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3A12-2FD5-4241-AB73-9B843271A258}" type="datetimeFigureOut">
              <a:rPr lang="fr-CA" smtClean="0"/>
              <a:t>2018-05-22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CF37-2DBA-471A-9A3C-738347A7E9D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86446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3A12-2FD5-4241-AB73-9B843271A258}" type="datetimeFigureOut">
              <a:rPr lang="fr-CA" smtClean="0"/>
              <a:t>2018-05-22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CF37-2DBA-471A-9A3C-738347A7E9D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9322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3A12-2FD5-4241-AB73-9B843271A258}" type="datetimeFigureOut">
              <a:rPr lang="fr-CA" smtClean="0"/>
              <a:t>2018-05-22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CF37-2DBA-471A-9A3C-738347A7E9D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34271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3A12-2FD5-4241-AB73-9B843271A258}" type="datetimeFigureOut">
              <a:rPr lang="fr-CA" smtClean="0"/>
              <a:t>2018-05-22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CF37-2DBA-471A-9A3C-738347A7E9D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800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3A12-2FD5-4241-AB73-9B843271A258}" type="datetimeFigureOut">
              <a:rPr lang="fr-CA" smtClean="0"/>
              <a:t>2018-05-22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CF37-2DBA-471A-9A3C-738347A7E9D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80562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3A12-2FD5-4241-AB73-9B843271A258}" type="datetimeFigureOut">
              <a:rPr lang="fr-CA" smtClean="0"/>
              <a:t>2018-05-22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CF37-2DBA-471A-9A3C-738347A7E9D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10004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83A12-2FD5-4241-AB73-9B843271A258}" type="datetimeFigureOut">
              <a:rPr lang="fr-CA" smtClean="0"/>
              <a:t>2018-05-22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FCACF37-2DBA-471A-9A3C-738347A7E9D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9368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346606"/>
          </a:xfrm>
        </p:spPr>
        <p:txBody>
          <a:bodyPr/>
          <a:lstStyle/>
          <a:p>
            <a:pPr algn="ctr"/>
            <a:r>
              <a:rPr lang="fr-CA" dirty="0"/>
              <a:t>La Maison CALM en photos!</a:t>
            </a:r>
          </a:p>
        </p:txBody>
      </p:sp>
    </p:spTree>
    <p:extLst>
      <p:ext uri="{BB962C8B-B14F-4D97-AF65-F5344CB8AC3E}">
        <p14:creationId xmlns:p14="http://schemas.microsoft.com/office/powerpoint/2010/main" val="1394137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         Salle de rencontre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2696515C-4F7E-4CAC-9DEE-27703B181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343" y="1669144"/>
            <a:ext cx="4673599" cy="4579256"/>
          </a:xfrm>
        </p:spPr>
      </p:pic>
    </p:spTree>
    <p:extLst>
      <p:ext uri="{BB962C8B-B14F-4D97-AF65-F5344CB8AC3E}">
        <p14:creationId xmlns:p14="http://schemas.microsoft.com/office/powerpoint/2010/main" val="27684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      Salle de jeux au sous-sol où le plaisir est assuré!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65D1C050-CBF3-4820-A24F-E6828454C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37" y="2134718"/>
            <a:ext cx="4055977" cy="3881437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565AD06-864D-4CE4-A913-FD86F4A1F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134717"/>
            <a:ext cx="3759200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50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                 Notre bâtiment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353" y="1738648"/>
            <a:ext cx="5140283" cy="4623047"/>
          </a:xfrm>
          <a:noFill/>
          <a:ln w="381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3396" y="1741867"/>
            <a:ext cx="2801938" cy="2182813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8" name="Picture 4" descr="coin r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3396" y="4178881"/>
            <a:ext cx="2803525" cy="2182813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84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                 Salon pour vous accueillir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B54635AA-D0C7-482E-991C-B30E96E64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90" y="1930399"/>
            <a:ext cx="5055809" cy="3881437"/>
          </a:xfr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5C774D2-97E9-405C-97FC-0C8274E3CD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43" y="1930398"/>
            <a:ext cx="4673600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56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            Cuisine pour prendre les repas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0E096E44-320C-4A98-BECF-BF9E576EC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00" y="2083202"/>
            <a:ext cx="4264686" cy="3881437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587D853-A00C-4F79-B920-62C416E980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337" y="2083202"/>
            <a:ext cx="4317708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41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        Salle de jeux (salle 0-2 ans)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8" y="2018809"/>
            <a:ext cx="5801783" cy="4351338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780" y="2018809"/>
            <a:ext cx="549069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18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                    Portique - Parent gardien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053A1E94-4E55-48F7-9AEE-909C3E9A4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66" y="1745342"/>
            <a:ext cx="3939863" cy="4193542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AD6920D-FFCF-4EE9-B084-0F1A6AA5F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594" y="1745342"/>
            <a:ext cx="3939863" cy="419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36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                 Portique - Parent visiteur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0F522585-28E7-4EAF-AB41-7657C74B89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541" y="1567543"/>
            <a:ext cx="5718002" cy="4891314"/>
          </a:xfrm>
        </p:spPr>
      </p:pic>
    </p:spTree>
    <p:extLst>
      <p:ext uri="{BB962C8B-B14F-4D97-AF65-F5344CB8AC3E}">
        <p14:creationId xmlns:p14="http://schemas.microsoft.com/office/powerpoint/2010/main" val="3116111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                      Salon des « poissons »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8" y="2108961"/>
            <a:ext cx="5591428" cy="4351338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32" y="2108961"/>
            <a:ext cx="559372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18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      Salle de repos et salle de bricolage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8" y="2537139"/>
            <a:ext cx="5243698" cy="4026190"/>
          </a:xfr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4E3940E-3591-4631-AF01-75491D7985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936" y="1624843"/>
            <a:ext cx="3703864" cy="493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7820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</TotalTime>
  <Words>67</Words>
  <Application>Microsoft Office PowerPoint</Application>
  <PresentationFormat>Grand écran</PresentationFormat>
  <Paragraphs>11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Facette</vt:lpstr>
      <vt:lpstr>La Maison CALM en photos!</vt:lpstr>
      <vt:lpstr>                 Notre bâtiment</vt:lpstr>
      <vt:lpstr>                 Salon pour vous accueillir</vt:lpstr>
      <vt:lpstr>            Cuisine pour prendre les repas</vt:lpstr>
      <vt:lpstr>        Salle de jeux (salle 0-2 ans)</vt:lpstr>
      <vt:lpstr>                    Portique - Parent gardien</vt:lpstr>
      <vt:lpstr>                 Portique - Parent visiteur</vt:lpstr>
      <vt:lpstr>                      Salon des « poissons »</vt:lpstr>
      <vt:lpstr>      Salle de repos et salle de bricolage</vt:lpstr>
      <vt:lpstr>         Salle de rencontre</vt:lpstr>
      <vt:lpstr>      Salle de jeux au sous-sol où le plaisir est assuré!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Ligue pour l’enfance de l’Estrie en photo!!!</dc:title>
  <dc:creator>Intervenantes</dc:creator>
  <cp:lastModifiedBy>Dominique</cp:lastModifiedBy>
  <cp:revision>13</cp:revision>
  <cp:lastPrinted>2015-09-25T17:51:48Z</cp:lastPrinted>
  <dcterms:created xsi:type="dcterms:W3CDTF">2014-03-02T17:34:05Z</dcterms:created>
  <dcterms:modified xsi:type="dcterms:W3CDTF">2018-05-22T17:03:23Z</dcterms:modified>
</cp:coreProperties>
</file>